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6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488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512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35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752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580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72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471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94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28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DBEE-38FA-41B3-91BA-300EBD39F8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C2C9-279F-425C-B472-1271C99F95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72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Midfield Maestros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694" y="1825625"/>
            <a:ext cx="3278612" cy="4351338"/>
          </a:xfrm>
        </p:spPr>
      </p:pic>
    </p:spTree>
    <p:extLst>
      <p:ext uri="{BB962C8B-B14F-4D97-AF65-F5344CB8AC3E}">
        <p14:creationId xmlns:p14="http://schemas.microsoft.com/office/powerpoint/2010/main" val="389296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Midfield Maestros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Midfield Maestros</dc:title>
  <dc:creator>ACER1</dc:creator>
  <cp:lastModifiedBy>ACER1</cp:lastModifiedBy>
  <cp:revision>1</cp:revision>
  <dcterms:created xsi:type="dcterms:W3CDTF">2018-12-13T02:14:49Z</dcterms:created>
  <dcterms:modified xsi:type="dcterms:W3CDTF">2018-12-13T02:15:50Z</dcterms:modified>
</cp:coreProperties>
</file>